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658" y="870619"/>
            <a:ext cx="11584144" cy="12871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27254" y="2217638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新趋势题型-4字.eps" descr="id:21475081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74926" y="2332797"/>
            <a:ext cx="5256584" cy="6326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042875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04287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文介绍了中国的老年人的节日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重阳节的起源、庆祝时间和习俗活动。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5447134" y="4771067"/>
            <a:ext cx="63995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湖北武汉武珞路中学期中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209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holidays and festivals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Dads have Father’s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Day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have  Children’s  Day 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 there 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 for old people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838622" y="880129"/>
            <a:ext cx="10530312" cy="58580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23686" y="2085411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special</a:t>
            </a:r>
            <a:endParaRPr lang="zh-CN" altLang="en-US" sz="2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93474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考查形容词。句意：有一个特别的节日是属于老年人的吗？根据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holidays and festivals ... day for old people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及备选词可知，此处应是指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属于老年人的特别日子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特别的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符合语境，形容词作定语。故填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8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49747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 is the day for old people in China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festival is on lunar 9th September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year it is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29th October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this day, people show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for Grandparents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1702718" y="832889"/>
            <a:ext cx="8802120" cy="369979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70549" y="1132030"/>
            <a:ext cx="8114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Ninth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7846008" y="1132063"/>
            <a:ext cx="95250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started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4617719" y="1525021"/>
            <a:ext cx="45557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on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10009838" y="1522056"/>
            <a:ext cx="7104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their</a:t>
            </a:r>
            <a:endParaRPr lang="zh-CN" altLang="en-US" sz="20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61715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考查序数词。句意：重阳节在中国是老年人的节日。根据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day for old people in China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可知，中国老年人的节日应是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重阳节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Double Ninth Festival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重阳节。故填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Ninth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178676"/>
            <a:ext cx="11485848" cy="124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考查动词。句意：它在很久以前就开始了。空处缺少谓语动词，结合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及备选词可知，应是指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重阳节在很久以前就开始了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，备选词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符合语境，此处用其过去式。故填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started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考查介词。句意：今年的重阳节是在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日。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29th October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是具体的一天，所以时间介词用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185473"/>
            <a:ext cx="1148584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考查代词。句意：这一天，人们向祖父母表达他们的爱。根据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show ... love for Grandparents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可知，此处指代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sz="2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12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many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 of things on this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flowers, eat special cakes and drink wine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interesting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1630711" y="899293"/>
            <a:ext cx="8946134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36460" y="1406208"/>
            <a:ext cx="13236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different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9335566" y="1330005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enjoy</a:t>
            </a:r>
            <a:endParaRPr lang="zh-CN" altLang="en-US" sz="180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44916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考查形容词。句意：人们在这一天做许多不同种类的事。根据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... kinds of things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及备选词可知，此处指许多不同种类的，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不同的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1210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考查动词。句意：他们赏花，吃特制的糕点，还饮酒。根据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... flowers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及备选词可知，此处指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赏花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。句子是一般现在时，主语是复数，谓语动词用原形。故填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30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way to celebrate it is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hills or mountains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think climbing will bring them good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help old people live long lives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 bwMode="auto">
          <a:xfrm>
            <a:off x="1630711" y="899293"/>
            <a:ext cx="8946134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70254" y="1322758"/>
            <a:ext cx="1406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climbing</a:t>
            </a:r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2691733" y="1948696"/>
            <a:ext cx="7489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luck</a:t>
            </a:r>
            <a:endParaRPr lang="zh-CN" altLang="en-US" sz="1800"/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7227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考查非谓语动词。句意：最好的庆祝方式是登高。根据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hills or mountains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登高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攀登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符合题意。空前有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，故此处用其动名词形式。故填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内容占位符 1"/>
          <p:cNvSpPr txBox="1">
            <a:spLocks/>
          </p:cNvSpPr>
          <p:nvPr/>
        </p:nvSpPr>
        <p:spPr bwMode="auto">
          <a:xfrm>
            <a:off x="360854" y="40833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考查名词。句意：人们认为登高会给他们带来好运，帮助老年人长寿。根据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 them good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及备选词可知，应是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带来好运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luck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好运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06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 is also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time for a family to get together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young people give their presents and best wishes to the 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53646" y="925972"/>
            <a:ext cx="4154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42173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考查冠词。句意：这个节日也是家庭团聚的好日子。根据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festival is also ... good time for a family to get together.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可知，重阳节也是家庭团聚的好日子。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美好时光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04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climbing will bring them good luck and help old people live long lives.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们认为登高会给他们带来好运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帮助老年人长寿。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 will bring them good luck and help old people live long lives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是宾语从句，省略了连接词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。在宾语从句中，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连接两个并列谓语。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10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3826" y="3040082"/>
            <a:ext cx="1224136" cy="378439"/>
          </a:xfrm>
          <a:prstGeom prst="rect">
            <a:avLst/>
          </a:prstGeom>
        </p:spPr>
      </p:pic>
      <p:pic>
        <p:nvPicPr>
          <p:cNvPr id="11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5200" y="372565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47202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680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